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2142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-1298565" y="570457"/>
            <a:ext cx="13551047" cy="3875313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198" y="2226557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2CDAF4-95C5-64F7-17E7-5DBEA21846BD}"/>
              </a:ext>
            </a:extLst>
          </p:cNvPr>
          <p:cNvSpPr txBox="1"/>
          <p:nvPr/>
        </p:nvSpPr>
        <p:spPr>
          <a:xfrm>
            <a:off x="5923284" y="79312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1001593" y="899743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624227" y="2316034"/>
            <a:ext cx="4051393" cy="17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11025</TotalTime>
  <Words>189</Words>
  <Application>Microsoft Office PowerPoint</Application>
  <PresentationFormat>와이드스크린</PresentationFormat>
  <Paragraphs>101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11</cp:revision>
  <dcterms:created xsi:type="dcterms:W3CDTF">2025-02-07T19:37:02Z</dcterms:created>
  <dcterms:modified xsi:type="dcterms:W3CDTF">2025-08-09T16:27:24Z</dcterms:modified>
</cp:coreProperties>
</file>